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62" r:id="rId5"/>
    <p:sldId id="257" r:id="rId6"/>
    <p:sldId id="258" r:id="rId7"/>
    <p:sldId id="265" r:id="rId8"/>
    <p:sldId id="259" r:id="rId9"/>
    <p:sldId id="266" r:id="rId10"/>
    <p:sldId id="263" r:id="rId11"/>
    <p:sldId id="264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>
        <p:scale>
          <a:sx n="69" d="100"/>
          <a:sy n="69" d="100"/>
        </p:scale>
        <p:origin x="-1998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ĺžni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ĺžni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ĺžni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ĺžni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ĺžni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ĺžni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ĺžni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ĺžni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3" name="Obdĺžni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ĺžni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obsah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obsah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ĺžni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ĺžni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ĺžni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ĺžni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sk-SK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obsah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6" name="Zástupný symbol obsah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Ová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á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ĺžni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ĺžni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ĺžni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ĺžni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ĺžni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ĺžni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obsah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1" name="Obdĺžni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vná spojnica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ĺžni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ĺžni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2" name="Obdĺžni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2E2AA8A-59BE-4344-AF7B-F0DC225EF303}" type="datetimeFigureOut">
              <a:rPr lang="sk-SK" smtClean="0"/>
              <a:pPr/>
              <a:t>7. 10. 2020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7F45574-43BE-4B45-B46B-A012B0382A5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Základná škola</a:t>
            </a:r>
          </a:p>
          <a:p>
            <a:r>
              <a:rPr lang="sk-SK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V. Paulínyho</a:t>
            </a:r>
            <a:r>
              <a:rPr lang="sk-SK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k-SK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Tótha</a:t>
            </a:r>
            <a:endParaRPr lang="sk-SK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k-SK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Senica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7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Do školy na bicykli</a:t>
            </a:r>
          </a:p>
        </p:txBody>
      </p:sp>
      <p:pic>
        <p:nvPicPr>
          <p:cNvPr id="10242" name="Picture 2" descr="Pumptrack - pumpujeme pre radosť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293800"/>
            <a:ext cx="5544616" cy="1830158"/>
          </a:xfrm>
          <a:prstGeom prst="rect">
            <a:avLst/>
          </a:prstGeom>
          <a:noFill/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5" y="2636912"/>
            <a:ext cx="1872243" cy="187224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63181"/>
            <a:ext cx="1872243" cy="1872243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 takto to vyzeralo po príchode žiakov do školy...</a:t>
            </a:r>
            <a:endParaRPr lang="sk-SK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Valéria\Desktop\IMG_41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39248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Valéria\Desktop\IMG_4131.JPG"/>
          <p:cNvPicPr>
            <a:picLocks noChangeAspect="1" noChangeArrowheads="1"/>
          </p:cNvPicPr>
          <p:nvPr/>
        </p:nvPicPr>
        <p:blipFill>
          <a:blip r:embed="rId3" cstate="print"/>
          <a:srcRect l="8001" t="12191" r="13136" b="11612"/>
          <a:stretch>
            <a:fillRect/>
          </a:stretch>
        </p:blipFill>
        <p:spPr bwMode="auto">
          <a:xfrm>
            <a:off x="4716016" y="1628800"/>
            <a:ext cx="417646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 algn="ctr">
              <a:buNone/>
            </a:pPr>
            <a:r>
              <a:rPr lang="sk-SK" sz="5800" b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ŽIACI a kolektív</a:t>
            </a:r>
          </a:p>
          <a:p>
            <a:pPr algn="ctr">
              <a:buNone/>
            </a:pPr>
            <a:r>
              <a:rPr lang="sk-SK" sz="5800" b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ZŠ </a:t>
            </a:r>
            <a:r>
              <a:rPr lang="sk-SK" sz="5800" b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V. Paulínyho-Tótha</a:t>
            </a:r>
            <a:endParaRPr lang="sk-SK" sz="5800" b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k-SK" sz="5800" b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 Senici</a:t>
            </a:r>
            <a:endParaRPr lang="sk-SK" sz="5800"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sz="4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Ďakujeme za pozornosť!</a:t>
            </a:r>
            <a:br>
              <a:rPr lang="sk-SK" sz="4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sk-SK" sz="49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4"/>
            <a:ext cx="1872243" cy="1872243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 výzvy sme sa zapojili tvorbou pekných plagátov:</a:t>
            </a:r>
            <a:endParaRPr lang="sk-SK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Valéria\Desktop\foto bicykle\plagat 3B\119690899_1194442694268545_4889358679804891820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254730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Valéria\Desktop\foto bicykle\plagat 3B\119827163_413035902995471_109733514021828075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628800"/>
            <a:ext cx="2664296" cy="457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Valéria\Desktop\foto bicykle\plagat1A\120231228_362216804904110_4535961304153546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628800"/>
            <a:ext cx="2952327" cy="457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léria\Desktop\foto bicykle\plagat2A\120156005_369957174183203_1555732312471655468_n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3241675" cy="554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Valéria\Desktop\foto bicykle\plagat2A\IMG_20200925_122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908720"/>
            <a:ext cx="5088565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léria\Desktop\foto bicykle\plagat2A\IMG_20200925_07144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229099" cy="559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Valéria\Desktop\foto bicykle\plagat3A\120071163_760113544560848_557490007974886044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0648"/>
            <a:ext cx="466801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Valéria\Desktop\foto bicykle\plagat4C\4-C 7.JPG"/>
          <p:cNvPicPr>
            <a:picLocks noChangeAspect="1" noChangeArrowheads="1"/>
          </p:cNvPicPr>
          <p:nvPr/>
        </p:nvPicPr>
        <p:blipFill>
          <a:blip r:embed="rId4" cstate="print"/>
          <a:srcRect r="13215"/>
          <a:stretch>
            <a:fillRect/>
          </a:stretch>
        </p:blipFill>
        <p:spPr bwMode="auto">
          <a:xfrm>
            <a:off x="3779912" y="3645024"/>
            <a:ext cx="4962022" cy="2655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 bicykloch pomaličky, viezli sme sa do školičky....</a:t>
            </a:r>
          </a:p>
        </p:txBody>
      </p:sp>
      <p:pic>
        <p:nvPicPr>
          <p:cNvPr id="4098" name="Picture 2" descr="C:\Users\Valéria\Desktop\IMG_41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19120"/>
          <a:stretch>
            <a:fillRect/>
          </a:stretch>
        </p:blipFill>
        <p:spPr bwMode="auto">
          <a:xfrm>
            <a:off x="323528" y="1844824"/>
            <a:ext cx="4539349" cy="420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Valéria\Desktop\IMG_4144.JPG"/>
          <p:cNvPicPr>
            <a:picLocks noChangeAspect="1" noChangeArrowheads="1"/>
          </p:cNvPicPr>
          <p:nvPr/>
        </p:nvPicPr>
        <p:blipFill>
          <a:blip r:embed="rId3" cstate="print"/>
          <a:srcRect l="27273" r="27273" b="23636"/>
          <a:stretch>
            <a:fillRect/>
          </a:stretch>
        </p:blipFill>
        <p:spPr bwMode="auto">
          <a:xfrm>
            <a:off x="5076056" y="1700808"/>
            <a:ext cx="360040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k-SK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sk-SK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našom dopravnom ihrisku sme </a:t>
            </a:r>
            <a:r>
              <a:rPr lang="sk-SK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hravo zvládli </a:t>
            </a:r>
            <a:r>
              <a:rPr lang="sk-SK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rôzne prekážky:</a:t>
            </a:r>
            <a:endParaRPr lang="sk-SK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Valéria\Desktop\IMG_4151.JPG"/>
          <p:cNvPicPr>
            <a:picLocks noChangeAspect="1" noChangeArrowheads="1"/>
          </p:cNvPicPr>
          <p:nvPr/>
        </p:nvPicPr>
        <p:blipFill>
          <a:blip r:embed="rId2" cstate="print"/>
          <a:srcRect l="26667" t="5079" r="10476" b="11111"/>
          <a:stretch>
            <a:fillRect/>
          </a:stretch>
        </p:blipFill>
        <p:spPr bwMode="auto">
          <a:xfrm>
            <a:off x="683568" y="1628800"/>
            <a:ext cx="4005064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Valéria\Desktop\IMG_4147.JPG"/>
          <p:cNvPicPr>
            <a:picLocks noChangeAspect="1" noChangeArrowheads="1"/>
          </p:cNvPicPr>
          <p:nvPr/>
        </p:nvPicPr>
        <p:blipFill>
          <a:blip r:embed="rId3" cstate="print"/>
          <a:srcRect l="22018" r="17431"/>
          <a:stretch>
            <a:fillRect/>
          </a:stretch>
        </p:blipFill>
        <p:spPr bwMode="auto">
          <a:xfrm>
            <a:off x="4932040" y="1628800"/>
            <a:ext cx="3583494" cy="444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Vidíte tú sústredenosť?</a:t>
            </a:r>
            <a:endParaRPr lang="sk-SK" sz="3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Valéria\Desktop\IMG_41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4286" r="17347"/>
          <a:stretch>
            <a:fillRect/>
          </a:stretch>
        </p:blipFill>
        <p:spPr bwMode="auto">
          <a:xfrm>
            <a:off x="539552" y="1700808"/>
            <a:ext cx="3972530" cy="435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Valéria\Desktop\IMG_4136.JPG"/>
          <p:cNvPicPr>
            <a:picLocks noChangeAspect="1" noChangeArrowheads="1"/>
          </p:cNvPicPr>
          <p:nvPr/>
        </p:nvPicPr>
        <p:blipFill>
          <a:blip r:embed="rId3" cstate="print"/>
          <a:srcRect l="13265" r="14138"/>
          <a:stretch>
            <a:fillRect/>
          </a:stretch>
        </p:blipFill>
        <p:spPr bwMode="auto">
          <a:xfrm>
            <a:off x="4860032" y="1700808"/>
            <a:ext cx="374441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9136478-275F-4386-B186-63E6A9E3F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Starší žiaci „preskúmali“ konštrukciu bicykla: </a:t>
            </a:r>
            <a:endParaRPr lang="sk-SK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Valéria\Desktop\2020_10_02_14_22_32_27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545701" cy="4909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608233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„Strihli“ si aj súťaž v skladaní bicykla:</a:t>
            </a:r>
            <a:endParaRPr lang="sk-SK" sz="3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Valéria\Desktop\IMG_54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5428" r="8058" b="11143"/>
          <a:stretch>
            <a:fillRect/>
          </a:stretch>
        </p:blipFill>
        <p:spPr bwMode="auto">
          <a:xfrm>
            <a:off x="323528" y="1628800"/>
            <a:ext cx="410445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Users\Valéria\Desktop\2020_10_02_14_22_21_836.JPG"/>
          <p:cNvPicPr>
            <a:picLocks noChangeAspect="1" noChangeArrowheads="1"/>
          </p:cNvPicPr>
          <p:nvPr/>
        </p:nvPicPr>
        <p:blipFill>
          <a:blip r:embed="rId3" cstate="print"/>
          <a:srcRect l="5797"/>
          <a:stretch>
            <a:fillRect/>
          </a:stretch>
        </p:blipFill>
        <p:spPr bwMode="auto">
          <a:xfrm>
            <a:off x="4499992" y="1700808"/>
            <a:ext cx="4284984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čiansky">
  <a:themeElements>
    <a:clrScheme name="Občiansky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bčiansky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bčiansky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144</TotalTime>
  <Words>83</Words>
  <Application>Microsoft Office PowerPoint</Application>
  <PresentationFormat>Prezentácia na obrazovke (4:3)</PresentationFormat>
  <Paragraphs>18</Paragraphs>
  <Slides>11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2" baseType="lpstr">
      <vt:lpstr>Občiansky</vt:lpstr>
      <vt:lpstr>Do školy na bicykli</vt:lpstr>
      <vt:lpstr>Do výzvy sme sa zapojili tvorbou pekných plagátov:</vt:lpstr>
      <vt:lpstr>Prezentácia programu PowerPoint</vt:lpstr>
      <vt:lpstr>Prezentácia programu PowerPoint</vt:lpstr>
      <vt:lpstr>Na bicykloch pomaličky, viezli sme sa do školičky....</vt:lpstr>
      <vt:lpstr>A na našom dopravnom ihrisku sme hravo zvládli rôzne prekážky:</vt:lpstr>
      <vt:lpstr>Vidíte tú sústredenosť?</vt:lpstr>
      <vt:lpstr>Starší žiaci „preskúmali“ konštrukciu bicykla: </vt:lpstr>
      <vt:lpstr>„Strihli“ si aj súťaž v skladaní bicykla:</vt:lpstr>
      <vt:lpstr>A takto to vyzeralo po príchode žiakov do školy...</vt:lpstr>
      <vt:lpstr>  Ďakujeme za pozornosť!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školy na bicykli</dc:title>
  <dc:creator>Valéria</dc:creator>
  <cp:lastModifiedBy>Lenovo 10</cp:lastModifiedBy>
  <cp:revision>11</cp:revision>
  <dcterms:created xsi:type="dcterms:W3CDTF">2020-10-04T16:22:18Z</dcterms:created>
  <dcterms:modified xsi:type="dcterms:W3CDTF">2020-10-07T14:31:02Z</dcterms:modified>
</cp:coreProperties>
</file>